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2" r:id="rId7"/>
    <p:sldId id="261" r:id="rId8"/>
    <p:sldId id="263" r:id="rId9"/>
    <p:sldId id="264" r:id="rId10"/>
    <p:sldId id="265" r:id="rId11"/>
    <p:sldId id="266" r:id="rId12"/>
    <p:sldId id="268" r:id="rId13"/>
    <p:sldId id="267" r:id="rId14"/>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7A4E59-6660-FE71-B78B-386170C37288}" v="12" dt="2026-01-01T00:17:51.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623" autoAdjust="0"/>
  </p:normalViewPr>
  <p:slideViewPr>
    <p:cSldViewPr snapToGrid="0">
      <p:cViewPr varScale="1">
        <p:scale>
          <a:sx n="119" d="100"/>
          <a:sy n="119" d="100"/>
        </p:scale>
        <p:origin x="96" y="192"/>
      </p:cViewPr>
      <p:guideLst/>
    </p:cSldViewPr>
  </p:slideViewPr>
  <p:notesTextViewPr>
    <p:cViewPr>
      <p:scale>
        <a:sx n="1" d="1"/>
        <a:sy n="1" d="1"/>
      </p:scale>
      <p:origin x="0" y="0"/>
    </p:cViewPr>
  </p:notesTextViewPr>
  <p:notesViewPr>
    <p:cSldViewPr snapToGrid="0">
      <p:cViewPr varScale="1">
        <p:scale>
          <a:sx n="93" d="100"/>
          <a:sy n="93" d="100"/>
        </p:scale>
        <p:origin x="370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nif Raj Beghum" userId="S::2293333@crosemont.qc.ca::5bb6cabf-057e-45bc-936f-1d07143575ae" providerId="AD" clId="Web-{687A4E59-6660-FE71-B78B-386170C37288}"/>
    <pc:docChg chg="modSld">
      <pc:chgData name="Hanif Raj Beghum" userId="S::2293333@crosemont.qc.ca::5bb6cabf-057e-45bc-936f-1d07143575ae" providerId="AD" clId="Web-{687A4E59-6660-FE71-B78B-386170C37288}" dt="2026-01-01T00:17:51.410" v="11" actId="1076"/>
      <pc:docMkLst>
        <pc:docMk/>
      </pc:docMkLst>
      <pc:sldChg chg="modSp">
        <pc:chgData name="Hanif Raj Beghum" userId="S::2293333@crosemont.qc.ca::5bb6cabf-057e-45bc-936f-1d07143575ae" providerId="AD" clId="Web-{687A4E59-6660-FE71-B78B-386170C37288}" dt="2025-12-31T21:11:30.459" v="1" actId="1076"/>
        <pc:sldMkLst>
          <pc:docMk/>
          <pc:sldMk cId="426022533" sldId="260"/>
        </pc:sldMkLst>
        <pc:picChg chg="mod">
          <ac:chgData name="Hanif Raj Beghum" userId="S::2293333@crosemont.qc.ca::5bb6cabf-057e-45bc-936f-1d07143575ae" providerId="AD" clId="Web-{687A4E59-6660-FE71-B78B-386170C37288}" dt="2025-12-31T21:11:30.459" v="1" actId="1076"/>
          <ac:picMkLst>
            <pc:docMk/>
            <pc:sldMk cId="426022533" sldId="260"/>
            <ac:picMk id="4" creationId="{BD5236A5-F9CC-5329-8F81-0F6D1596ED97}"/>
          </ac:picMkLst>
        </pc:picChg>
      </pc:sldChg>
      <pc:sldChg chg="delSp modSp">
        <pc:chgData name="Hanif Raj Beghum" userId="S::2293333@crosemont.qc.ca::5bb6cabf-057e-45bc-936f-1d07143575ae" providerId="AD" clId="Web-{687A4E59-6660-FE71-B78B-386170C37288}" dt="2026-01-01T00:17:51.410" v="11" actId="1076"/>
        <pc:sldMkLst>
          <pc:docMk/>
          <pc:sldMk cId="1847375128" sldId="265"/>
        </pc:sldMkLst>
        <pc:spChg chg="del mod">
          <ac:chgData name="Hanif Raj Beghum" userId="S::2293333@crosemont.qc.ca::5bb6cabf-057e-45bc-936f-1d07143575ae" providerId="AD" clId="Web-{687A4E59-6660-FE71-B78B-386170C37288}" dt="2026-01-01T00:17:43.926" v="9"/>
          <ac:spMkLst>
            <pc:docMk/>
            <pc:sldMk cId="1847375128" sldId="265"/>
            <ac:spMk id="3" creationId="{EDF99F53-A5EA-FFA7-3258-C5B913931B56}"/>
          </ac:spMkLst>
        </pc:spChg>
        <pc:picChg chg="mod">
          <ac:chgData name="Hanif Raj Beghum" userId="S::2293333@crosemont.qc.ca::5bb6cabf-057e-45bc-936f-1d07143575ae" providerId="AD" clId="Web-{687A4E59-6660-FE71-B78B-386170C37288}" dt="2026-01-01T00:17:51.410" v="11" actId="1076"/>
          <ac:picMkLst>
            <pc:docMk/>
            <pc:sldMk cId="1847375128" sldId="265"/>
            <ac:picMk id="4" creationId="{0C31B9DE-5B66-4266-EC9A-A95E5596D21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FA2B9390-8BC5-4A6A-8E8B-BC09BB5F04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4E01CE89-8C40-4190-B11B-28427A17D7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044A21-FFBF-43F9-8587-1A5DC53B260C}" type="datetime1">
              <a:rPr lang="fr-FR" smtClean="0"/>
              <a:t>31/12/2025</a:t>
            </a:fld>
            <a:endParaRPr lang="fr-FR"/>
          </a:p>
        </p:txBody>
      </p:sp>
      <p:sp>
        <p:nvSpPr>
          <p:cNvPr id="4" name="Espace réservé du pied de page 3">
            <a:extLst>
              <a:ext uri="{FF2B5EF4-FFF2-40B4-BE49-F238E27FC236}">
                <a16:creationId xmlns:a16="http://schemas.microsoft.com/office/drawing/2014/main" id="{931EE633-CD66-4ED3-AB50-5320508FD4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E2A77E5-AFAB-4D4F-B105-BCFD430254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AECBBF-C5CC-465B-83BB-AF406746E5DB}" type="slidenum">
              <a:rPr lang="fr-FR" smtClean="0"/>
              <a:t>‹#›</a:t>
            </a:fld>
            <a:endParaRPr lang="fr-FR"/>
          </a:p>
        </p:txBody>
      </p:sp>
    </p:spTree>
    <p:extLst>
      <p:ext uri="{BB962C8B-B14F-4D97-AF65-F5344CB8AC3E}">
        <p14:creationId xmlns:p14="http://schemas.microsoft.com/office/powerpoint/2010/main" val="36608624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B662F-A056-4D8D-8CEC-2270ED665265}" type="datetime1">
              <a:rPr lang="fr-FR" smtClean="0"/>
              <a:pPr/>
              <a:t>31/12/2025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A82D82-B130-4D47-B3C3-FB640EA70541}" type="slidenum">
              <a:rPr lang="fr-FR" noProof="0" smtClean="0"/>
              <a:t>‹#›</a:t>
            </a:fld>
            <a:endParaRPr lang="fr-FR" noProof="0"/>
          </a:p>
        </p:txBody>
      </p:sp>
    </p:spTree>
    <p:extLst>
      <p:ext uri="{BB962C8B-B14F-4D97-AF65-F5344CB8AC3E}">
        <p14:creationId xmlns:p14="http://schemas.microsoft.com/office/powerpoint/2010/main" val="39077462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EA82D82-B130-4D47-B3C3-FB640EA70541}" type="slidenum">
              <a:rPr lang="fr-FR" smtClean="0"/>
              <a:t>1</a:t>
            </a:fld>
            <a:endParaRPr lang="fr-FR"/>
          </a:p>
        </p:txBody>
      </p:sp>
    </p:spTree>
    <p:extLst>
      <p:ext uri="{BB962C8B-B14F-4D97-AF65-F5344CB8AC3E}">
        <p14:creationId xmlns:p14="http://schemas.microsoft.com/office/powerpoint/2010/main" val="67113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fr-FR" noProof="0"/>
              <a:t>Modifiez le style du titre</a:t>
            </a:r>
          </a:p>
        </p:txBody>
      </p:sp>
      <p:sp>
        <p:nvSpPr>
          <p:cNvPr id="3" name="Sous-titre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E6175F0A-14F2-498E-BD08-787A73D4F3B0}" type="datetime1">
              <a:rPr lang="fr-FR" noProof="0" smtClean="0"/>
              <a:t>31/12/2025</a:t>
            </a:fld>
            <a:endParaRPr lang="fr-FR" noProof="0"/>
          </a:p>
        </p:txBody>
      </p:sp>
      <p:sp>
        <p:nvSpPr>
          <p:cNvPr id="5" name="Espace réservé du pied de page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fr-FR" noProof="0" smtClean="0"/>
              <a:pPr rtl="0"/>
              <a:t>‹#›</a:t>
            </a:fld>
            <a:endParaRPr lang="fr-FR" noProof="0"/>
          </a:p>
        </p:txBody>
      </p:sp>
      <p:grpSp>
        <p:nvGrpSpPr>
          <p:cNvPr id="7" name="Groupe 6"/>
          <p:cNvGrpSpPr/>
          <p:nvPr/>
        </p:nvGrpSpPr>
        <p:grpSpPr>
          <a:xfrm>
            <a:off x="752858" y="744469"/>
            <a:ext cx="10674117" cy="5349671"/>
            <a:chOff x="752858" y="744469"/>
            <a:chExt cx="10674117" cy="5349671"/>
          </a:xfrm>
        </p:grpSpPr>
        <p:sp>
          <p:nvSpPr>
            <p:cNvPr id="11" name="Forme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e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2295525"/>
            <a:ext cx="9601200" cy="3571875"/>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0B0DC8C-C2D2-4F29-B42C-AE181B25703A}" type="datetime1">
              <a:rPr lang="fr-FR" noProof="0" smtClean="0"/>
              <a:t>31/12/2025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596561" y="624156"/>
            <a:ext cx="1565766" cy="5243244"/>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371600" y="624156"/>
            <a:ext cx="8179641" cy="5243244"/>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D0FA7FB6-569E-46B2-A438-6DF332A64C01}" type="datetime1">
              <a:rPr lang="fr-FR" noProof="0" smtClean="0"/>
              <a:t>31/12/2025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84A5D17-961C-4EFC-9D89-2421D956FBD5}" type="datetime1">
              <a:rPr lang="fr-FR" noProof="0" smtClean="0"/>
              <a:t>31/12/2025</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bg>
      <p:bgRef idx="1001">
        <a:schemeClr val="bg2"/>
      </p:bgRef>
    </p:bg>
    <p:spTree>
      <p:nvGrpSpPr>
        <p:cNvPr id="1" name=""/>
        <p:cNvGrpSpPr/>
        <p:nvPr/>
      </p:nvGrpSpPr>
      <p:grpSpPr>
        <a:xfrm>
          <a:off x="0" y="0"/>
          <a:ext cx="0" cy="0"/>
          <a:chOff x="0" y="0"/>
          <a:chExt cx="0" cy="0"/>
        </a:xfrm>
      </p:grpSpPr>
      <p:sp>
        <p:nvSpPr>
          <p:cNvPr id="2" name="Titre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A1C8F8FD-90D2-456B-90F2-9DCF3010EF69}" type="datetime1">
              <a:rPr lang="fr-FR" noProof="0" smtClean="0"/>
              <a:t>31/12/2025</a:t>
            </a:fld>
            <a:endParaRPr lang="fr-FR" noProof="0"/>
          </a:p>
        </p:txBody>
      </p:sp>
      <p:sp>
        <p:nvSpPr>
          <p:cNvPr id="5" name="Espace réservé du pied de page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fr-FR" noProof="0"/>
          </a:p>
        </p:txBody>
      </p:sp>
      <p:sp>
        <p:nvSpPr>
          <p:cNvPr id="6" name="Espace réservé du numéro de diapositive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fr-FR" noProof="0" smtClean="0"/>
              <a:pPr rtl="0"/>
              <a:t>‹#›</a:t>
            </a:fld>
            <a:endParaRPr lang="fr-FR" noProof="0"/>
          </a:p>
        </p:txBody>
      </p:sp>
      <p:sp>
        <p:nvSpPr>
          <p:cNvPr id="7" name="Forme libre 6" title="Repère de rognag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solidFill>
                  <a:schemeClr val="tx2"/>
                </a:solidFill>
              </a:defRPr>
            </a:lvl1pPr>
          </a:lstStyle>
          <a:p>
            <a:pPr rtl="0"/>
            <a:r>
              <a:rPr lang="fr-FR" noProof="0"/>
              <a:t>Modifiez le style du titre</a:t>
            </a:r>
          </a:p>
        </p:txBody>
      </p:sp>
      <p:sp>
        <p:nvSpPr>
          <p:cNvPr id="3" name="Espace réservé du contenu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63AB91CC-8C45-451A-AFB9-3F86C7C329D1}" type="datetime1">
              <a:rPr lang="fr-FR" noProof="0" smtClean="0"/>
              <a:t>31/12/2025</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D191D6B8-2326-4674-BC4B-602CC66947AD}" type="datetime1">
              <a:rPr lang="fr-FR" noProof="0" smtClean="0"/>
              <a:t>31/12/2025</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8849161C-FC7D-4E8C-9C89-91928E6E4ECF}" type="datetime1">
              <a:rPr lang="fr-FR" noProof="0" smtClean="0"/>
              <a:t>31/12/2025</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EC85C1DD-BE4A-4348-BB59-8885FB49B3FF}" type="datetime1">
              <a:rPr lang="fr-FR" noProof="0" smtClean="0"/>
              <a:t>31/12/2025</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46BE5C80-0F1C-48E3-BECE-810F44D4E21C}" type="datetime1">
              <a:rPr lang="fr-FR" noProof="0" smtClean="0"/>
              <a:t>31/12/2025</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Forme d’arrière-plan"/>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EF709932-EA5D-4F0C-B8B0-48464F21D38C}" type="datetime1">
              <a:rPr lang="fr-FR" noProof="0" smtClean="0"/>
              <a:t>31/12/2025</a:t>
            </a:fld>
            <a:endParaRPr lang="fr-FR" noProof="0"/>
          </a:p>
        </p:txBody>
      </p:sp>
      <p:sp>
        <p:nvSpPr>
          <p:cNvPr id="6" name="Espace réservé du pied de page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fr-FR" noProof="0"/>
          </a:p>
        </p:txBody>
      </p:sp>
      <p:sp>
        <p:nvSpPr>
          <p:cNvPr id="7" name="Espace réservé du numéro de diapositive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fr-FR" noProof="0" smtClean="0"/>
              <a:pPr rtl="0"/>
              <a:t>‹#›</a:t>
            </a:fld>
            <a:endParaRPr lang="fr-FR" noProof="0"/>
          </a:p>
        </p:txBody>
      </p:sp>
      <p:sp>
        <p:nvSpPr>
          <p:cNvPr id="9" name="Rectangle 8" title="Barre de séparatio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fr-FR" noProof="0"/>
              <a:t>Modifiez le style du titre</a:t>
            </a:r>
          </a:p>
        </p:txBody>
      </p:sp>
      <p:sp>
        <p:nvSpPr>
          <p:cNvPr id="3" name="Espace réservé du texte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EDB5BFC5-ABAD-43C7-9FAF-FDF9E1DF2658}" type="datetime1">
              <a:rPr lang="fr-FR" noProof="0" smtClean="0"/>
              <a:t>31/12/2025</a:t>
            </a:fld>
            <a:endParaRPr lang="fr-FR" noProof="0" dirty="0"/>
          </a:p>
        </p:txBody>
      </p:sp>
      <p:sp>
        <p:nvSpPr>
          <p:cNvPr id="5" name="Espace réservé du pied de page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fr-FR" noProof="0"/>
          </a:p>
        </p:txBody>
      </p:sp>
      <p:sp>
        <p:nvSpPr>
          <p:cNvPr id="6" name="Espace réservé du numéro de diapositive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fr-FR" noProof="0" smtClean="0"/>
              <a:pPr rtl="0"/>
              <a:t>‹#›</a:t>
            </a:fld>
            <a:endParaRPr lang="fr-FR" noProof="0"/>
          </a:p>
        </p:txBody>
      </p:sp>
      <p:sp>
        <p:nvSpPr>
          <p:cNvPr id="9" name="Rectangle 8" title="Barre latérale"/>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3TUlJrRJUeM&amp;t=636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rtlCol="0"/>
          <a:lstStyle/>
          <a:p>
            <a:r>
              <a:rPr lang="fr-FR" dirty="0">
                <a:ea typeface="+mj-lt"/>
                <a:cs typeface="+mj-lt"/>
              </a:rPr>
              <a:t>projet personnel</a:t>
            </a:r>
            <a:endParaRPr lang="fr-FR" dirty="0"/>
          </a:p>
        </p:txBody>
      </p:sp>
      <p:sp>
        <p:nvSpPr>
          <p:cNvPr id="3" name="Sous-titre 2"/>
          <p:cNvSpPr>
            <a:spLocks noGrp="1"/>
          </p:cNvSpPr>
          <p:nvPr>
            <p:ph type="subTitle" idx="1"/>
          </p:nvPr>
        </p:nvSpPr>
        <p:spPr/>
        <p:txBody>
          <a:bodyPr vert="horz" lIns="91440" tIns="45720" rIns="91440" bIns="45720" rtlCol="0" anchor="t">
            <a:normAutofit/>
          </a:bodyPr>
          <a:lstStyle/>
          <a:p>
            <a:r>
              <a:rPr lang="fr-FR" dirty="0"/>
              <a:t>Cristina </a:t>
            </a:r>
            <a:r>
              <a:rPr lang="fr-FR" dirty="0" err="1"/>
              <a:t>Candanedo</a:t>
            </a:r>
            <a:r>
              <a:rPr lang="fr-FR" dirty="0"/>
              <a:t> et Raj Hanif</a:t>
            </a:r>
          </a:p>
        </p:txBody>
      </p:sp>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43AB4F-D3A9-6FF5-3D5C-ECC4BC0ADF85}"/>
              </a:ext>
            </a:extLst>
          </p:cNvPr>
          <p:cNvSpPr>
            <a:spLocks noGrp="1"/>
          </p:cNvSpPr>
          <p:nvPr>
            <p:ph type="title"/>
          </p:nvPr>
        </p:nvSpPr>
        <p:spPr/>
        <p:txBody>
          <a:bodyPr/>
          <a:lstStyle/>
          <a:p>
            <a:r>
              <a:rPr lang="fr-FR" dirty="0"/>
              <a:t>Vidéo démo</a:t>
            </a:r>
          </a:p>
        </p:txBody>
      </p:sp>
      <p:pic>
        <p:nvPicPr>
          <p:cNvPr id="4" name="79dcf166f1394d22b2000fb92d391bad">
            <a:hlinkClick r:id="" action="ppaction://media"/>
            <a:extLst>
              <a:ext uri="{FF2B5EF4-FFF2-40B4-BE49-F238E27FC236}">
                <a16:creationId xmlns:a16="http://schemas.microsoft.com/office/drawing/2014/main" id="{0C31B9DE-5B66-4266-EC9A-A95E5596D2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66818" y="1309188"/>
            <a:ext cx="10042744" cy="5043714"/>
          </a:xfrm>
          <a:prstGeom prst="rect">
            <a:avLst/>
          </a:prstGeom>
        </p:spPr>
      </p:pic>
    </p:spTree>
    <p:extLst>
      <p:ext uri="{BB962C8B-B14F-4D97-AF65-F5344CB8AC3E}">
        <p14:creationId xmlns:p14="http://schemas.microsoft.com/office/powerpoint/2010/main" val="184737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F084494-E209-B005-7B40-CBBE9E34CDB9}"/>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code</a:t>
            </a:r>
          </a:p>
        </p:txBody>
      </p:sp>
      <p:pic>
        <p:nvPicPr>
          <p:cNvPr id="4" name="Espace réservé du contenu 3" descr="Une image contenant texte, capture d’écran, affichage, logiciel&#10;&#10;Description générée automatiquement">
            <a:extLst>
              <a:ext uri="{FF2B5EF4-FFF2-40B4-BE49-F238E27FC236}">
                <a16:creationId xmlns:a16="http://schemas.microsoft.com/office/drawing/2014/main" id="{B05FB3E7-D5FF-CD06-5740-3555F197C28E}"/>
              </a:ext>
            </a:extLst>
          </p:cNvPr>
          <p:cNvPicPr>
            <a:picLocks noGrp="1" noChangeAspect="1"/>
          </p:cNvPicPr>
          <p:nvPr>
            <p:ph idx="1"/>
          </p:nvPr>
        </p:nvPicPr>
        <p:blipFill>
          <a:blip r:embed="rId2"/>
          <a:stretch>
            <a:fillRect/>
          </a:stretch>
        </p:blipFill>
        <p:spPr>
          <a:xfrm>
            <a:off x="1534485" y="643467"/>
            <a:ext cx="3348760" cy="3543662"/>
          </a:xfrm>
          <a:prstGeom prst="rect">
            <a:avLst/>
          </a:prstGeom>
        </p:spPr>
      </p:pic>
      <p:pic>
        <p:nvPicPr>
          <p:cNvPr id="5" name="Image 4" descr="Une image contenant texte, capture d’écran, logiciel, affichage&#10;&#10;Description générée automatiquement">
            <a:extLst>
              <a:ext uri="{FF2B5EF4-FFF2-40B4-BE49-F238E27FC236}">
                <a16:creationId xmlns:a16="http://schemas.microsoft.com/office/drawing/2014/main" id="{5CB524C0-E922-8EB1-803E-9EF3A1008B95}"/>
              </a:ext>
            </a:extLst>
          </p:cNvPr>
          <p:cNvPicPr>
            <a:picLocks noChangeAspect="1"/>
          </p:cNvPicPr>
          <p:nvPr/>
        </p:nvPicPr>
        <p:blipFill>
          <a:blip r:embed="rId3"/>
          <a:stretch>
            <a:fillRect/>
          </a:stretch>
        </p:blipFill>
        <p:spPr>
          <a:xfrm>
            <a:off x="7093180" y="643467"/>
            <a:ext cx="3779905" cy="3543662"/>
          </a:xfrm>
          <a:prstGeom prst="rect">
            <a:avLst/>
          </a:prstGeom>
        </p:spPr>
      </p:pic>
      <p:sp>
        <p:nvSpPr>
          <p:cNvPr id="16"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8"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98659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D88C880-F9DC-7286-0C41-3B31C42FD073}"/>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Code</a:t>
            </a:r>
          </a:p>
        </p:txBody>
      </p:sp>
      <p:pic>
        <p:nvPicPr>
          <p:cNvPr id="4" name="Espace réservé du contenu 3" descr="Une image contenant texte, capture d’écran&#10;&#10;Description générée automatiquement">
            <a:extLst>
              <a:ext uri="{FF2B5EF4-FFF2-40B4-BE49-F238E27FC236}">
                <a16:creationId xmlns:a16="http://schemas.microsoft.com/office/drawing/2014/main" id="{B22A34CF-30AA-0B81-BD30-75A55426C355}"/>
              </a:ext>
            </a:extLst>
          </p:cNvPr>
          <p:cNvPicPr>
            <a:picLocks noGrp="1" noChangeAspect="1"/>
          </p:cNvPicPr>
          <p:nvPr>
            <p:ph idx="1"/>
          </p:nvPr>
        </p:nvPicPr>
        <p:blipFill>
          <a:blip r:embed="rId2"/>
          <a:stretch>
            <a:fillRect/>
          </a:stretch>
        </p:blipFill>
        <p:spPr>
          <a:xfrm>
            <a:off x="1358389" y="643467"/>
            <a:ext cx="3700952" cy="3543662"/>
          </a:xfrm>
          <a:prstGeom prst="rect">
            <a:avLst/>
          </a:prstGeom>
        </p:spPr>
      </p:pic>
      <p:pic>
        <p:nvPicPr>
          <p:cNvPr id="5" name="Image 4" descr="Une image contenant texte, capture d’écran&#10;&#10;Description générée automatiquement">
            <a:extLst>
              <a:ext uri="{FF2B5EF4-FFF2-40B4-BE49-F238E27FC236}">
                <a16:creationId xmlns:a16="http://schemas.microsoft.com/office/drawing/2014/main" id="{AE9D1AF6-4A46-14D4-93B8-EC3509C0DDE3}"/>
              </a:ext>
            </a:extLst>
          </p:cNvPr>
          <p:cNvPicPr>
            <a:picLocks noChangeAspect="1"/>
          </p:cNvPicPr>
          <p:nvPr/>
        </p:nvPicPr>
        <p:blipFill>
          <a:blip r:embed="rId3"/>
          <a:stretch>
            <a:fillRect/>
          </a:stretch>
        </p:blipFill>
        <p:spPr>
          <a:xfrm>
            <a:off x="6417733" y="1235214"/>
            <a:ext cx="5130799" cy="2360167"/>
          </a:xfrm>
          <a:prstGeom prst="rect">
            <a:avLst/>
          </a:prstGeom>
        </p:spPr>
      </p:pic>
      <p:sp>
        <p:nvSpPr>
          <p:cNvPr id="16" name="Freeform: Shape 15">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8" name="Freeform: Shape 17">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344472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BB592B-CA06-E056-479B-75F9FA1D88DB}"/>
              </a:ext>
            </a:extLst>
          </p:cNvPr>
          <p:cNvSpPr>
            <a:spLocks noGrp="1"/>
          </p:cNvSpPr>
          <p:nvPr>
            <p:ph type="title"/>
          </p:nvPr>
        </p:nvSpPr>
        <p:spPr>
          <a:xfrm>
            <a:off x="1371600" y="685800"/>
            <a:ext cx="3282695" cy="1485900"/>
          </a:xfrm>
        </p:spPr>
        <p:txBody>
          <a:bodyPr>
            <a:normAutofit/>
          </a:bodyPr>
          <a:lstStyle/>
          <a:p>
            <a:r>
              <a:rPr lang="fr-FR" dirty="0"/>
              <a:t>Référencés</a:t>
            </a:r>
          </a:p>
        </p:txBody>
      </p:sp>
      <p:sp>
        <p:nvSpPr>
          <p:cNvPr id="3" name="Espace réservé du contenu 2">
            <a:extLst>
              <a:ext uri="{FF2B5EF4-FFF2-40B4-BE49-F238E27FC236}">
                <a16:creationId xmlns:a16="http://schemas.microsoft.com/office/drawing/2014/main" id="{9B1063CF-E5AB-55B4-C93B-802F4461222A}"/>
              </a:ext>
            </a:extLst>
          </p:cNvPr>
          <p:cNvSpPr>
            <a:spLocks noGrp="1"/>
          </p:cNvSpPr>
          <p:nvPr>
            <p:ph idx="1"/>
          </p:nvPr>
        </p:nvSpPr>
        <p:spPr>
          <a:xfrm>
            <a:off x="1371600" y="2286000"/>
            <a:ext cx="3282694" cy="3581400"/>
          </a:xfrm>
        </p:spPr>
        <p:txBody>
          <a:bodyPr vert="horz" lIns="91440" tIns="45720" rIns="91440" bIns="45720" rtlCol="0" anchor="t">
            <a:normAutofit/>
          </a:bodyPr>
          <a:lstStyle/>
          <a:p>
            <a:pPr marL="383540" indent="-383540"/>
            <a:r>
              <a:rPr lang="fr-FR" dirty="0">
                <a:ea typeface="+mn-lt"/>
                <a:cs typeface="+mn-lt"/>
              </a:rPr>
              <a:t>Pour ce projet personnel, nous nous sommes inspirés de cette vidéo</a:t>
            </a:r>
          </a:p>
          <a:p>
            <a:pPr marL="383540" indent="-383540"/>
            <a:r>
              <a:rPr lang="fr-FR" dirty="0">
                <a:ea typeface="+mn-lt"/>
                <a:cs typeface="+mn-lt"/>
                <a:hlinkClick r:id="rId2"/>
              </a:rPr>
              <a:t>Facial Recognition for Raspberry Pi with OpenCV and Python (Updated Tutorial) - YouTube</a:t>
            </a:r>
            <a:endParaRPr lang="fr-FR" dirty="0">
              <a:ea typeface="+mn-lt"/>
              <a:cs typeface="+mn-lt"/>
            </a:endParaRPr>
          </a:p>
        </p:txBody>
      </p:sp>
      <p:pic>
        <p:nvPicPr>
          <p:cNvPr id="4" name="Image 3" descr="Une image contenant texte, capture d’écran&#10;&#10;Description générée automatiquement">
            <a:extLst>
              <a:ext uri="{FF2B5EF4-FFF2-40B4-BE49-F238E27FC236}">
                <a16:creationId xmlns:a16="http://schemas.microsoft.com/office/drawing/2014/main" id="{E89D7634-BA85-1F2E-D15F-5BD53098A2FE}"/>
              </a:ext>
            </a:extLst>
          </p:cNvPr>
          <p:cNvPicPr>
            <a:picLocks noChangeAspect="1"/>
          </p:cNvPicPr>
          <p:nvPr/>
        </p:nvPicPr>
        <p:blipFill>
          <a:blip r:embed="rId3"/>
          <a:stretch>
            <a:fillRect/>
          </a:stretch>
        </p:blipFill>
        <p:spPr>
          <a:xfrm>
            <a:off x="5031467" y="2364737"/>
            <a:ext cx="6517065" cy="1808484"/>
          </a:xfrm>
          <a:prstGeom prst="rect">
            <a:avLst/>
          </a:prstGeom>
        </p:spPr>
      </p:pic>
    </p:spTree>
    <p:extLst>
      <p:ext uri="{BB962C8B-B14F-4D97-AF65-F5344CB8AC3E}">
        <p14:creationId xmlns:p14="http://schemas.microsoft.com/office/powerpoint/2010/main" val="1142260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2E491-89DE-BF45-7E58-77626F82837D}"/>
              </a:ext>
            </a:extLst>
          </p:cNvPr>
          <p:cNvSpPr>
            <a:spLocks noGrp="1"/>
          </p:cNvSpPr>
          <p:nvPr>
            <p:ph type="title"/>
          </p:nvPr>
        </p:nvSpPr>
        <p:spPr/>
        <p:txBody>
          <a:bodyPr/>
          <a:lstStyle/>
          <a:p>
            <a:r>
              <a:rPr lang="fr-FR" dirty="0">
                <a:ea typeface="+mj-lt"/>
                <a:cs typeface="+mj-lt"/>
              </a:rPr>
              <a:t>Contenu</a:t>
            </a:r>
            <a:endParaRPr lang="fr-FR" dirty="0"/>
          </a:p>
        </p:txBody>
      </p:sp>
      <p:sp>
        <p:nvSpPr>
          <p:cNvPr id="3" name="Espace réservé du contenu 2">
            <a:extLst>
              <a:ext uri="{FF2B5EF4-FFF2-40B4-BE49-F238E27FC236}">
                <a16:creationId xmlns:a16="http://schemas.microsoft.com/office/drawing/2014/main" id="{E4CCAB6C-0759-B9F8-829D-D4C0427C9233}"/>
              </a:ext>
            </a:extLst>
          </p:cNvPr>
          <p:cNvSpPr>
            <a:spLocks noGrp="1"/>
          </p:cNvSpPr>
          <p:nvPr>
            <p:ph idx="1"/>
          </p:nvPr>
        </p:nvSpPr>
        <p:spPr/>
        <p:txBody>
          <a:bodyPr vert="horz" lIns="91440" tIns="45720" rIns="91440" bIns="45720" rtlCol="0" anchor="t">
            <a:normAutofit/>
          </a:bodyPr>
          <a:lstStyle/>
          <a:p>
            <a:pPr marL="383540" indent="-383540"/>
            <a:r>
              <a:rPr lang="fr-FR" dirty="0"/>
              <a:t>Présentation du projet</a:t>
            </a:r>
          </a:p>
          <a:p>
            <a:pPr marL="383540" indent="-383540"/>
            <a:r>
              <a:rPr lang="fr-FR" dirty="0">
                <a:ea typeface="+mn-lt"/>
                <a:cs typeface="+mn-lt"/>
              </a:rPr>
              <a:t>Objets utilisés</a:t>
            </a:r>
            <a:endParaRPr lang="fr-FR" dirty="0"/>
          </a:p>
          <a:p>
            <a:pPr marL="383540" indent="-383540"/>
            <a:r>
              <a:rPr lang="fr-FR" dirty="0">
                <a:ea typeface="+mn-lt"/>
                <a:cs typeface="+mn-lt"/>
              </a:rPr>
              <a:t>Étapes du projet</a:t>
            </a:r>
          </a:p>
          <a:p>
            <a:pPr marL="383540" indent="-383540"/>
            <a:r>
              <a:rPr lang="fr-FR" dirty="0">
                <a:ea typeface="+mn-lt"/>
                <a:cs typeface="+mn-lt"/>
              </a:rPr>
              <a:t>Démo vidéo du projet </a:t>
            </a:r>
          </a:p>
          <a:p>
            <a:pPr marL="383540" indent="-383540"/>
            <a:r>
              <a:rPr lang="fr-FR" dirty="0">
                <a:ea typeface="+mn-lt"/>
                <a:cs typeface="+mn-lt"/>
              </a:rPr>
              <a:t>Démo du code</a:t>
            </a:r>
            <a:endParaRPr lang="fr-FR" dirty="0"/>
          </a:p>
          <a:p>
            <a:pPr marL="383540" indent="-383540"/>
            <a:r>
              <a:rPr lang="fr-FR" dirty="0">
                <a:ea typeface="+mn-lt"/>
                <a:cs typeface="+mn-lt"/>
              </a:rPr>
              <a:t>Références</a:t>
            </a:r>
            <a:endParaRPr lang="fr-FR" dirty="0"/>
          </a:p>
          <a:p>
            <a:pPr marL="383540" indent="-383540"/>
            <a:endParaRPr lang="fr-FR" dirty="0"/>
          </a:p>
          <a:p>
            <a:pPr marL="383540" indent="-383540"/>
            <a:endParaRPr lang="fr-FR" dirty="0"/>
          </a:p>
        </p:txBody>
      </p:sp>
    </p:spTree>
    <p:extLst>
      <p:ext uri="{BB962C8B-B14F-4D97-AF65-F5344CB8AC3E}">
        <p14:creationId xmlns:p14="http://schemas.microsoft.com/office/powerpoint/2010/main" val="395661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3560AD3-A34E-7044-5CA9-15570103290D}"/>
              </a:ext>
            </a:extLst>
          </p:cNvPr>
          <p:cNvSpPr>
            <a:spLocks noGrp="1"/>
          </p:cNvSpPr>
          <p:nvPr>
            <p:ph type="title"/>
          </p:nvPr>
        </p:nvSpPr>
        <p:spPr>
          <a:xfrm>
            <a:off x="784743" y="685800"/>
            <a:ext cx="5793475" cy="1485900"/>
          </a:xfrm>
        </p:spPr>
        <p:txBody>
          <a:bodyPr>
            <a:normAutofit/>
          </a:bodyPr>
          <a:lstStyle/>
          <a:p>
            <a:r>
              <a:rPr lang="fr-FR" dirty="0"/>
              <a:t>Présentation du projet</a:t>
            </a:r>
          </a:p>
        </p:txBody>
      </p:sp>
      <p:sp>
        <p:nvSpPr>
          <p:cNvPr id="3" name="Espace réservé du contenu 2">
            <a:extLst>
              <a:ext uri="{FF2B5EF4-FFF2-40B4-BE49-F238E27FC236}">
                <a16:creationId xmlns:a16="http://schemas.microsoft.com/office/drawing/2014/main" id="{BB044C39-3030-B4FA-6844-5F0EF97BB52C}"/>
              </a:ext>
            </a:extLst>
          </p:cNvPr>
          <p:cNvSpPr>
            <a:spLocks noGrp="1"/>
          </p:cNvSpPr>
          <p:nvPr>
            <p:ph idx="1"/>
          </p:nvPr>
        </p:nvSpPr>
        <p:spPr>
          <a:xfrm>
            <a:off x="784743" y="2286000"/>
            <a:ext cx="5793475" cy="3581400"/>
          </a:xfrm>
        </p:spPr>
        <p:txBody>
          <a:bodyPr vert="horz" lIns="91440" tIns="45720" rIns="91440" bIns="45720" rtlCol="0" anchor="t">
            <a:noAutofit/>
          </a:bodyPr>
          <a:lstStyle/>
          <a:p>
            <a:pPr marL="383540" indent="-383540"/>
            <a:r>
              <a:rPr lang="fr-FR" sz="1600" dirty="0">
                <a:ea typeface="+mn-lt"/>
                <a:cs typeface="+mn-lt"/>
              </a:rPr>
              <a:t>Notre projet est basé sur un système de sécurité qui pourrait être utile dans différentes circonstances, à l'entrée d'une entreprise ou à la maison.</a:t>
            </a:r>
          </a:p>
          <a:p>
            <a:pPr marL="383540" indent="-383540"/>
            <a:r>
              <a:rPr lang="fr-FR" sz="1600" dirty="0">
                <a:ea typeface="+mn-lt"/>
                <a:cs typeface="+mn-lt"/>
              </a:rPr>
              <a:t>Notre projet est un système de sécurité basé sur la reconnaissance faciale. L'idée principale est qu'en touchant un </a:t>
            </a:r>
            <a:r>
              <a:rPr lang="fr-FR" sz="1600" err="1">
                <a:ea typeface="+mn-lt"/>
                <a:cs typeface="+mn-lt"/>
              </a:rPr>
              <a:t>TouchSwitch</a:t>
            </a:r>
            <a:r>
              <a:rPr lang="fr-FR" sz="1600" dirty="0">
                <a:ea typeface="+mn-lt"/>
                <a:cs typeface="+mn-lt"/>
              </a:rPr>
              <a:t>, le système sera activé. Une caméra sera chargée de reconnaître les visages, et si la personne est inscrite dans la base de données, elle sera identifiée comme autorisée. Dans ce cas, une lumière Dual LED verte s'allumera, indiquant que la personne est autorisée. D'autre part, si la personne n'est pas dans la base de données, la caméra la reconnaîtra comme non autorisée, et une lumière Dual LED rouge s'allumera, accompagnée d'une alarme émise par un buzzer. De plus, la personne non autorisée ne pourra pas fermer le système, tandis que la personne autorisée pourra terminer ou fermer le programme.</a:t>
            </a:r>
            <a:endParaRPr lang="fr-FR" sz="1600" dirty="0"/>
          </a:p>
        </p:txBody>
      </p:sp>
      <p:sp>
        <p:nvSpPr>
          <p:cNvPr id="22" name="Rectangle 21">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Image 5" descr="Facial Recognition - The Best Option to Control Access">
            <a:extLst>
              <a:ext uri="{FF2B5EF4-FFF2-40B4-BE49-F238E27FC236}">
                <a16:creationId xmlns:a16="http://schemas.microsoft.com/office/drawing/2014/main" id="{052E6DD2-C4EB-9F8B-0153-DBB0760F7486}"/>
              </a:ext>
            </a:extLst>
          </p:cNvPr>
          <p:cNvPicPr>
            <a:picLocks noChangeAspect="1"/>
          </p:cNvPicPr>
          <p:nvPr/>
        </p:nvPicPr>
        <p:blipFill>
          <a:blip r:embed="rId2"/>
          <a:srcRect l="29277" r="26190" b="-133"/>
          <a:stretch/>
        </p:blipFill>
        <p:spPr>
          <a:xfrm>
            <a:off x="7612260" y="10"/>
            <a:ext cx="4578934" cy="6876032"/>
          </a:xfrm>
          <a:prstGeom prst="rect">
            <a:avLst/>
          </a:prstGeom>
        </p:spPr>
      </p:pic>
    </p:spTree>
    <p:extLst>
      <p:ext uri="{BB962C8B-B14F-4D97-AF65-F5344CB8AC3E}">
        <p14:creationId xmlns:p14="http://schemas.microsoft.com/office/powerpoint/2010/main" val="257850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28">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E316B475-F491-4439-9959-184FDC800D6D}"/>
              </a:ext>
            </a:extLst>
          </p:cNvPr>
          <p:cNvSpPr>
            <a:spLocks noGrp="1"/>
          </p:cNvSpPr>
          <p:nvPr>
            <p:ph type="title"/>
          </p:nvPr>
        </p:nvSpPr>
        <p:spPr>
          <a:xfrm>
            <a:off x="6138004" y="1480929"/>
            <a:ext cx="5607908" cy="3254321"/>
          </a:xfrm>
        </p:spPr>
        <p:txBody>
          <a:bodyPr vert="horz" lIns="91440" tIns="45720" rIns="91440" bIns="45720" rtlCol="0" anchor="b">
            <a:normAutofit/>
          </a:bodyPr>
          <a:lstStyle/>
          <a:p>
            <a:pPr>
              <a:spcAft>
                <a:spcPts val="200"/>
              </a:spcAft>
            </a:pPr>
            <a:r>
              <a:rPr lang="en-US" sz="7000" cap="all"/>
              <a:t>Objets utilisés</a:t>
            </a:r>
          </a:p>
          <a:p>
            <a:endParaRPr lang="en-US" sz="7000" cap="all"/>
          </a:p>
        </p:txBody>
      </p:sp>
      <p:sp>
        <p:nvSpPr>
          <p:cNvPr id="31"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3"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4" name="Espace réservé du contenu 3">
            <a:extLst>
              <a:ext uri="{FF2B5EF4-FFF2-40B4-BE49-F238E27FC236}">
                <a16:creationId xmlns:a16="http://schemas.microsoft.com/office/drawing/2014/main" id="{D9E4C6B3-1740-D602-7B04-CF961C678A5B}"/>
              </a:ext>
            </a:extLst>
          </p:cNvPr>
          <p:cNvPicPr>
            <a:picLocks noGrp="1" noChangeAspect="1"/>
          </p:cNvPicPr>
          <p:nvPr>
            <p:ph idx="1"/>
          </p:nvPr>
        </p:nvPicPr>
        <p:blipFill>
          <a:blip r:embed="rId2"/>
          <a:srcRect r="3" b="12211"/>
          <a:stretch/>
        </p:blipFill>
        <p:spPr>
          <a:xfrm>
            <a:off x="1155560" y="1129353"/>
            <a:ext cx="3914583" cy="4582236"/>
          </a:xfrm>
          <a:prstGeom prst="rect">
            <a:avLst/>
          </a:prstGeom>
        </p:spPr>
      </p:pic>
    </p:spTree>
    <p:extLst>
      <p:ext uri="{BB962C8B-B14F-4D97-AF65-F5344CB8AC3E}">
        <p14:creationId xmlns:p14="http://schemas.microsoft.com/office/powerpoint/2010/main" val="8469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re 1">
            <a:extLst>
              <a:ext uri="{FF2B5EF4-FFF2-40B4-BE49-F238E27FC236}">
                <a16:creationId xmlns:a16="http://schemas.microsoft.com/office/drawing/2014/main" id="{4AB4DFD4-7EC0-DE7F-F628-607D5A0BB57A}"/>
              </a:ext>
            </a:extLst>
          </p:cNvPr>
          <p:cNvSpPr>
            <a:spLocks noGrp="1"/>
          </p:cNvSpPr>
          <p:nvPr>
            <p:ph type="title"/>
          </p:nvPr>
        </p:nvSpPr>
        <p:spPr>
          <a:xfrm>
            <a:off x="1498507" y="2269043"/>
            <a:ext cx="3991689" cy="2310364"/>
          </a:xfrm>
        </p:spPr>
        <p:txBody>
          <a:bodyPr vert="horz" lIns="91440" tIns="45720" rIns="91440" bIns="45720" rtlCol="0" anchor="b">
            <a:normAutofit fontScale="90000"/>
          </a:bodyPr>
          <a:lstStyle/>
          <a:p>
            <a:pPr algn="ctr"/>
            <a:br>
              <a:rPr lang="en-US" sz="5400" cap="all" dirty="0"/>
            </a:br>
            <a:r>
              <a:rPr lang="fr-CA" sz="5400" cap="all" dirty="0"/>
              <a:t>Démarrage</a:t>
            </a:r>
            <a:r>
              <a:rPr lang="en-US" sz="5400" cap="all" dirty="0"/>
              <a:t> du </a:t>
            </a:r>
            <a:r>
              <a:rPr lang="fr-CA" sz="5400" cap="all" dirty="0"/>
              <a:t>programme</a:t>
            </a:r>
          </a:p>
        </p:txBody>
      </p:sp>
      <p:pic>
        <p:nvPicPr>
          <p:cNvPr id="4" name="Espace réservé du contenu 3" descr="Une image contenant texte, Appareils électroniques, affichage, écran&#10;&#10;Description générée automatiquement">
            <a:extLst>
              <a:ext uri="{FF2B5EF4-FFF2-40B4-BE49-F238E27FC236}">
                <a16:creationId xmlns:a16="http://schemas.microsoft.com/office/drawing/2014/main" id="{BD5236A5-F9CC-5329-8F81-0F6D1596ED97}"/>
              </a:ext>
            </a:extLst>
          </p:cNvPr>
          <p:cNvPicPr>
            <a:picLocks noGrp="1" noChangeAspect="1"/>
          </p:cNvPicPr>
          <p:nvPr>
            <p:ph idx="1"/>
          </p:nvPr>
        </p:nvPicPr>
        <p:blipFill>
          <a:blip r:embed="rId2"/>
          <a:srcRect l="4580" r="4580"/>
          <a:stretch/>
        </p:blipFill>
        <p:spPr>
          <a:xfrm>
            <a:off x="6096000" y="10"/>
            <a:ext cx="6092823" cy="6857990"/>
          </a:xfrm>
          <a:prstGeom prst="rect">
            <a:avLst/>
          </a:prstGeom>
          <a:ln>
            <a:noFill/>
          </a:ln>
          <a:effectLst/>
        </p:spPr>
      </p:pic>
    </p:spTree>
    <p:extLst>
      <p:ext uri="{BB962C8B-B14F-4D97-AF65-F5344CB8AC3E}">
        <p14:creationId xmlns:p14="http://schemas.microsoft.com/office/powerpoint/2010/main" val="42602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re 1">
            <a:extLst>
              <a:ext uri="{FF2B5EF4-FFF2-40B4-BE49-F238E27FC236}">
                <a16:creationId xmlns:a16="http://schemas.microsoft.com/office/drawing/2014/main" id="{4AB4DFD4-7EC0-DE7F-F628-607D5A0BB57A}"/>
              </a:ext>
            </a:extLst>
          </p:cNvPr>
          <p:cNvSpPr>
            <a:spLocks noGrp="1"/>
          </p:cNvSpPr>
          <p:nvPr>
            <p:ph type="title"/>
          </p:nvPr>
        </p:nvSpPr>
        <p:spPr>
          <a:xfrm>
            <a:off x="1617260" y="1576316"/>
            <a:ext cx="3991689" cy="2310364"/>
          </a:xfrm>
        </p:spPr>
        <p:txBody>
          <a:bodyPr vert="horz" lIns="91440" tIns="45720" rIns="91440" bIns="45720" rtlCol="0" anchor="b">
            <a:normAutofit/>
          </a:bodyPr>
          <a:lstStyle/>
          <a:p>
            <a:pPr algn="ctr"/>
            <a:r>
              <a:rPr lang="en-US" sz="5400" cap="all"/>
              <a:t>Étape 1</a:t>
            </a:r>
          </a:p>
        </p:txBody>
      </p:sp>
      <p:pic>
        <p:nvPicPr>
          <p:cNvPr id="4" name="Espace réservé du contenu 3" descr="Une image contenant texte, Composant d’ordinateur, Appareils électroniques, Matériel d’ordinateur&#10;&#10;Description générée automatiquement">
            <a:extLst>
              <a:ext uri="{FF2B5EF4-FFF2-40B4-BE49-F238E27FC236}">
                <a16:creationId xmlns:a16="http://schemas.microsoft.com/office/drawing/2014/main" id="{BD5236A5-F9CC-5329-8F81-0F6D1596ED97}"/>
              </a:ext>
            </a:extLst>
          </p:cNvPr>
          <p:cNvPicPr>
            <a:picLocks noGrp="1" noChangeAspect="1"/>
          </p:cNvPicPr>
          <p:nvPr>
            <p:ph idx="1"/>
          </p:nvPr>
        </p:nvPicPr>
        <p:blipFill>
          <a:blip r:embed="rId2"/>
          <a:srcRect b="4325"/>
          <a:stretch/>
        </p:blipFill>
        <p:spPr>
          <a:xfrm>
            <a:off x="6096000" y="10"/>
            <a:ext cx="6092823" cy="6857990"/>
          </a:xfrm>
          <a:prstGeom prst="rect">
            <a:avLst/>
          </a:prstGeom>
          <a:ln>
            <a:noFill/>
          </a:ln>
          <a:effectLst/>
        </p:spPr>
      </p:pic>
    </p:spTree>
    <p:extLst>
      <p:ext uri="{BB962C8B-B14F-4D97-AF65-F5344CB8AC3E}">
        <p14:creationId xmlns:p14="http://schemas.microsoft.com/office/powerpoint/2010/main" val="92064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re 1">
            <a:extLst>
              <a:ext uri="{FF2B5EF4-FFF2-40B4-BE49-F238E27FC236}">
                <a16:creationId xmlns:a16="http://schemas.microsoft.com/office/drawing/2014/main" id="{4AB4DFD4-7EC0-DE7F-F628-607D5A0BB57A}"/>
              </a:ext>
            </a:extLst>
          </p:cNvPr>
          <p:cNvSpPr>
            <a:spLocks noGrp="1"/>
          </p:cNvSpPr>
          <p:nvPr>
            <p:ph type="title"/>
          </p:nvPr>
        </p:nvSpPr>
        <p:spPr>
          <a:xfrm>
            <a:off x="1617260" y="1576316"/>
            <a:ext cx="3991689" cy="2310364"/>
          </a:xfrm>
        </p:spPr>
        <p:txBody>
          <a:bodyPr vert="horz" lIns="91440" tIns="45720" rIns="91440" bIns="45720" rtlCol="0" anchor="b">
            <a:normAutofit/>
          </a:bodyPr>
          <a:lstStyle/>
          <a:p>
            <a:pPr algn="ctr"/>
            <a:r>
              <a:rPr lang="en-US" sz="5400" cap="all" dirty="0"/>
              <a:t>Étape 2</a:t>
            </a:r>
          </a:p>
        </p:txBody>
      </p:sp>
      <p:pic>
        <p:nvPicPr>
          <p:cNvPr id="4" name="Espace réservé du contenu 3" descr="Une image contenant texte, Visage humain, intérieur, ordinateur&#10;&#10;Description générée automatiquement">
            <a:extLst>
              <a:ext uri="{FF2B5EF4-FFF2-40B4-BE49-F238E27FC236}">
                <a16:creationId xmlns:a16="http://schemas.microsoft.com/office/drawing/2014/main" id="{D154D6E9-E0BD-4BF7-F2A5-420CA5FCCE3F}"/>
              </a:ext>
            </a:extLst>
          </p:cNvPr>
          <p:cNvPicPr>
            <a:picLocks noGrp="1" noChangeAspect="1"/>
          </p:cNvPicPr>
          <p:nvPr>
            <p:ph idx="1"/>
          </p:nvPr>
        </p:nvPicPr>
        <p:blipFill>
          <a:blip r:embed="rId2"/>
          <a:srcRect r="-2" b="15579"/>
          <a:stretch/>
        </p:blipFill>
        <p:spPr>
          <a:xfrm>
            <a:off x="6096000" y="10"/>
            <a:ext cx="6092823" cy="6857990"/>
          </a:xfrm>
          <a:prstGeom prst="rect">
            <a:avLst/>
          </a:prstGeom>
          <a:ln>
            <a:noFill/>
          </a:ln>
          <a:effectLst/>
        </p:spPr>
      </p:pic>
    </p:spTree>
    <p:extLst>
      <p:ext uri="{BB962C8B-B14F-4D97-AF65-F5344CB8AC3E}">
        <p14:creationId xmlns:p14="http://schemas.microsoft.com/office/powerpoint/2010/main" val="2599154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re 1">
            <a:extLst>
              <a:ext uri="{FF2B5EF4-FFF2-40B4-BE49-F238E27FC236}">
                <a16:creationId xmlns:a16="http://schemas.microsoft.com/office/drawing/2014/main" id="{4AB4DFD4-7EC0-DE7F-F628-607D5A0BB57A}"/>
              </a:ext>
            </a:extLst>
          </p:cNvPr>
          <p:cNvSpPr>
            <a:spLocks noGrp="1"/>
          </p:cNvSpPr>
          <p:nvPr>
            <p:ph type="title"/>
          </p:nvPr>
        </p:nvSpPr>
        <p:spPr>
          <a:xfrm>
            <a:off x="1617260" y="1576316"/>
            <a:ext cx="3991689" cy="2310364"/>
          </a:xfrm>
        </p:spPr>
        <p:txBody>
          <a:bodyPr vert="horz" lIns="91440" tIns="45720" rIns="91440" bIns="45720" rtlCol="0" anchor="b">
            <a:normAutofit/>
          </a:bodyPr>
          <a:lstStyle/>
          <a:p>
            <a:pPr algn="ctr"/>
            <a:r>
              <a:rPr lang="en-US" sz="5400" cap="all" dirty="0"/>
              <a:t>Étape 3</a:t>
            </a:r>
          </a:p>
        </p:txBody>
      </p:sp>
      <p:pic>
        <p:nvPicPr>
          <p:cNvPr id="4" name="Espace réservé du contenu 3" descr="Une image contenant texte, Appareils électroniques, ordinateur, ordinateur portable&#10;&#10;Description générée automatiquement">
            <a:extLst>
              <a:ext uri="{FF2B5EF4-FFF2-40B4-BE49-F238E27FC236}">
                <a16:creationId xmlns:a16="http://schemas.microsoft.com/office/drawing/2014/main" id="{D154D6E9-E0BD-4BF7-F2A5-420CA5FCCE3F}"/>
              </a:ext>
            </a:extLst>
          </p:cNvPr>
          <p:cNvPicPr>
            <a:picLocks noGrp="1" noChangeAspect="1"/>
          </p:cNvPicPr>
          <p:nvPr>
            <p:ph idx="1"/>
          </p:nvPr>
        </p:nvPicPr>
        <p:blipFill>
          <a:blip r:embed="rId2"/>
          <a:srcRect l="-812" t="15732" r="649" b="-488"/>
          <a:stretch/>
        </p:blipFill>
        <p:spPr>
          <a:xfrm>
            <a:off x="6096000" y="10"/>
            <a:ext cx="6102761" cy="6885416"/>
          </a:xfrm>
          <a:prstGeom prst="rect">
            <a:avLst/>
          </a:prstGeom>
          <a:ln>
            <a:noFill/>
          </a:ln>
          <a:effectLst/>
        </p:spPr>
      </p:pic>
    </p:spTree>
    <p:extLst>
      <p:ext uri="{BB962C8B-B14F-4D97-AF65-F5344CB8AC3E}">
        <p14:creationId xmlns:p14="http://schemas.microsoft.com/office/powerpoint/2010/main" val="3035131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 name="Titre 1">
            <a:extLst>
              <a:ext uri="{FF2B5EF4-FFF2-40B4-BE49-F238E27FC236}">
                <a16:creationId xmlns:a16="http://schemas.microsoft.com/office/drawing/2014/main" id="{4AB4DFD4-7EC0-DE7F-F628-607D5A0BB57A}"/>
              </a:ext>
            </a:extLst>
          </p:cNvPr>
          <p:cNvSpPr>
            <a:spLocks noGrp="1"/>
          </p:cNvSpPr>
          <p:nvPr>
            <p:ph type="title"/>
          </p:nvPr>
        </p:nvSpPr>
        <p:spPr>
          <a:xfrm>
            <a:off x="1617260" y="1576316"/>
            <a:ext cx="3991689" cy="2310364"/>
          </a:xfrm>
        </p:spPr>
        <p:txBody>
          <a:bodyPr vert="horz" lIns="91440" tIns="45720" rIns="91440" bIns="45720" rtlCol="0" anchor="b">
            <a:normAutofit/>
          </a:bodyPr>
          <a:lstStyle/>
          <a:p>
            <a:pPr algn="ctr"/>
            <a:r>
              <a:rPr lang="en-US" sz="5400" cap="all" dirty="0"/>
              <a:t>Étape 4</a:t>
            </a:r>
          </a:p>
        </p:txBody>
      </p:sp>
      <p:pic>
        <p:nvPicPr>
          <p:cNvPr id="4" name="Espace réservé du contenu 3" descr="Une image contenant texte, ordinateur, intérieur, ordinateur portable&#10;&#10;Description générée automatiquement">
            <a:extLst>
              <a:ext uri="{FF2B5EF4-FFF2-40B4-BE49-F238E27FC236}">
                <a16:creationId xmlns:a16="http://schemas.microsoft.com/office/drawing/2014/main" id="{D154D6E9-E0BD-4BF7-F2A5-420CA5FCCE3F}"/>
              </a:ext>
            </a:extLst>
          </p:cNvPr>
          <p:cNvPicPr>
            <a:picLocks noGrp="1" noChangeAspect="1"/>
          </p:cNvPicPr>
          <p:nvPr>
            <p:ph idx="1"/>
          </p:nvPr>
        </p:nvPicPr>
        <p:blipFill>
          <a:blip r:embed="rId2"/>
          <a:srcRect t="7691" b="7691"/>
          <a:stretch/>
        </p:blipFill>
        <p:spPr>
          <a:xfrm>
            <a:off x="6096000" y="10"/>
            <a:ext cx="6102761" cy="6885416"/>
          </a:xfrm>
          <a:prstGeom prst="rect">
            <a:avLst/>
          </a:prstGeom>
          <a:ln>
            <a:noFill/>
          </a:ln>
          <a:effectLst/>
        </p:spPr>
      </p:pic>
    </p:spTree>
    <p:extLst>
      <p:ext uri="{BB962C8B-B14F-4D97-AF65-F5344CB8AC3E}">
        <p14:creationId xmlns:p14="http://schemas.microsoft.com/office/powerpoint/2010/main" val="1227787330"/>
      </p:ext>
    </p:extLst>
  </p:cSld>
  <p:clrMapOvr>
    <a:masterClrMapping/>
  </p:clrMapOvr>
</p:sld>
</file>

<file path=ppt/theme/theme1.xml><?xml version="1.0" encoding="utf-8"?>
<a:theme xmlns:a="http://schemas.openxmlformats.org/drawingml/2006/main" name="Rogner">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TF00001241</Template>
  <TotalTime>0</TotalTime>
  <Words>1</Words>
  <Application>Microsoft Office PowerPoint</Application>
  <PresentationFormat>Widescreen</PresentationFormat>
  <Paragraphs>1</Paragraphs>
  <Slides>13</Slides>
  <Notes>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Rogner</vt:lpstr>
      <vt:lpstr>projet personnel</vt:lpstr>
      <vt:lpstr>Contenu</vt:lpstr>
      <vt:lpstr>Présentation du projet</vt:lpstr>
      <vt:lpstr>Objets utilisés </vt:lpstr>
      <vt:lpstr> Démarrage du programme</vt:lpstr>
      <vt:lpstr>Étape 1</vt:lpstr>
      <vt:lpstr>Étape 2</vt:lpstr>
      <vt:lpstr>Étape 3</vt:lpstr>
      <vt:lpstr>Étape 4</vt:lpstr>
      <vt:lpstr>Vidéo démo</vt:lpstr>
      <vt:lpstr>code</vt:lpstr>
      <vt:lpstr>Code</vt:lpstr>
      <vt:lpstr>Référencés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169</cp:revision>
  <dcterms:created xsi:type="dcterms:W3CDTF">2024-12-05T21:38:46Z</dcterms:created>
  <dcterms:modified xsi:type="dcterms:W3CDTF">2026-01-01T00:17:54Z</dcterms:modified>
</cp:coreProperties>
</file>